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1" r:id="rId3"/>
    <p:sldId id="265" r:id="rId4"/>
    <p:sldId id="259" r:id="rId5"/>
    <p:sldId id="262" r:id="rId6"/>
    <p:sldId id="26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ff, Sheroza, SSA" userId="cc4e6e2b-2e90-405b-9e2f-8c2f157f2f7b" providerId="ADAL" clId="{CC3CFB24-46CD-47F4-9CFA-1AE83BDE6C78}"/>
    <pc:docChg chg="custSel modSld">
      <pc:chgData name="Haniff, Sheroza, SSA" userId="cc4e6e2b-2e90-405b-9e2f-8c2f157f2f7b" providerId="ADAL" clId="{CC3CFB24-46CD-47F4-9CFA-1AE83BDE6C78}" dt="2023-09-14T15:23:56.417" v="0" actId="478"/>
      <pc:docMkLst>
        <pc:docMk/>
      </pc:docMkLst>
      <pc:sldChg chg="delSp mod">
        <pc:chgData name="Haniff, Sheroza, SSA" userId="cc4e6e2b-2e90-405b-9e2f-8c2f157f2f7b" providerId="ADAL" clId="{CC3CFB24-46CD-47F4-9CFA-1AE83BDE6C78}" dt="2023-09-14T15:23:56.417" v="0" actId="478"/>
        <pc:sldMkLst>
          <pc:docMk/>
          <pc:sldMk cId="0" sldId="256"/>
        </pc:sldMkLst>
        <pc:spChg chg="del">
          <ac:chgData name="Haniff, Sheroza, SSA" userId="cc4e6e2b-2e90-405b-9e2f-8c2f157f2f7b" providerId="ADAL" clId="{CC3CFB24-46CD-47F4-9CFA-1AE83BDE6C78}" dt="2023-09-14T15:23:56.417" v="0" actId="478"/>
          <ac:spMkLst>
            <pc:docMk/>
            <pc:sldMk cId="0" sldId="256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444c8d16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444c8d16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ave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444c8d1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444c8d16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done this through our strong core programming - providing 4-week classes on the Business Model Canvas and 10-week Business Planning classes. We not only work with entrepreneurs to build their mindset and build their business, we also want them to build a community with each other.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special highlights beyond our core programming include launching programming in Cantonese, supporting various certifications (green biz, MBE/WBE and DBE), supporting immigrant entrepreneurs through SEED and distributing the California Microbusiness Covid-19 Relief Grant, which provided $2500 grants to microentrepreneurs whose gross revenues were less than $50,000.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547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444c8d1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444c8d16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done this through our strong core programming - providing 4-week classes on the Business Model Canvas and 10-week Business Planning classes. We not only work with entrepreneurs to build their mindset and build their business, we also want them to build a community with each other.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special highlights beyond our core programming include launching programming in Cantonese, supporting various certifications (green biz, MBE/WBE and DBE), supporting immigrant entrepreneurs through SEED and distributing the California Microbusiness Covid-19 Relief Grant, which provided $2500 grants to microentrepreneurs whose gross revenues were less than $50,000.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444c8d1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444c8d16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done this through our strong core programming - providing 4-week classes on the Business Model Canvas and 10-week Business Planning classes. We not only work with entrepreneurs to build their mindset and build their business, we also want them to build a community with each other.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special highlights beyond our core programming include launching programming in Cantonese, supporting various certifications (green biz, MBE/WBE and DBE), supporting immigrant entrepreneurs through SEED and distributing the California Microbusiness Covid-19 Relief Grant, which provided $2500 grants to microentrepreneurs whose gross revenues were less than $50,000.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88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444c8d1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444c8d16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done this through our strong core programming - providing 4-week classes on the Business Model Canvas and 10-week Business Planning classes. We not only work with entrepreneurs to build their mindset and build their business, we also want them to build a community with each other.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special highlights beyond our core programming include launching programming in Cantonese, supporting various certifications (green biz, MBE/WBE and DBE), supporting immigrant entrepreneurs through SEED and distributing the California Microbusiness Covid-19 Relief Grant, which provided $2500 grants to microentrepreneurs whose gross revenues were less than $50,000.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4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39957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240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617282" y="-619481"/>
            <a:ext cx="3263400" cy="7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76816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075405" y="-173006"/>
            <a:ext cx="4359000" cy="52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nMaster Template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38988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5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51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259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259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10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583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378037" y="1369219"/>
            <a:ext cx="3560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302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582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5820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297507" y="1268016"/>
            <a:ext cx="3635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297507" y="1885950"/>
            <a:ext cx="36351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0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Renaissance UAC:</a:t>
            </a:r>
            <a:br>
              <a:rPr lang="en" dirty="0"/>
            </a:br>
            <a:r>
              <a:rPr lang="en" dirty="0"/>
              <a:t>Year 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51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Staff Supporting the Center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51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Tim Russell - Regional Director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Janet Viana - Program Manager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Elvira Rojas - Program Coordinator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Jerry Mathis - Program Specialist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51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Launches &amp; Successes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51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28 Unique ARPA participants have received Supportive Services [Goal 70; 40%]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10 Unique ARPA participants engaged in business startup activities [Goal 24; 42%]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 indent="-355600">
              <a:spcBef>
                <a:spcPts val="0"/>
              </a:spcBef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10 Unique ARPA participants received a cash stipend of $1,500 [Goal 70; 14%]</a:t>
            </a:r>
          </a:p>
          <a:p>
            <a:pPr indent="-355600">
              <a:spcBef>
                <a:spcPts val="0"/>
              </a:spcBef>
              <a:buSzPts val="2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 indent="-355600">
              <a:spcBef>
                <a:spcPts val="0"/>
              </a:spcBef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28 Unique ARPA participants enrolled into Capital Workshops [Goal 90; 31%]</a:t>
            </a:r>
          </a:p>
        </p:txBody>
      </p:sp>
    </p:spTree>
    <p:extLst>
      <p:ext uri="{BB962C8B-B14F-4D97-AF65-F5344CB8AC3E}">
        <p14:creationId xmlns:p14="http://schemas.microsoft.com/office/powerpoint/2010/main" val="166232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51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 Launches &amp; Successes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8650" y="1140618"/>
            <a:ext cx="7351500" cy="360283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44500" lvl="0" indent="-342900" algn="l" rtl="0">
              <a:spcBef>
                <a:spcPts val="8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en-US" sz="2000" dirty="0"/>
              <a:t>We successfully completed a 10-week course “Business Planning” (</a:t>
            </a:r>
            <a:r>
              <a:rPr lang="en-US" sz="2000" dirty="0" err="1"/>
              <a:t>Planeacion</a:t>
            </a:r>
            <a:r>
              <a:rPr lang="en-US" sz="2000" dirty="0"/>
              <a:t> de </a:t>
            </a:r>
            <a:r>
              <a:rPr lang="en-US" sz="2000" dirty="0" err="1"/>
              <a:t>Negocios</a:t>
            </a:r>
            <a:r>
              <a:rPr lang="en-US" sz="2000" dirty="0"/>
              <a:t>) on June 28th. The course had a total of 16 participants, and 14 qualified for the SEED 2.0 Micro Grant up to $10k. 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AutoNum type="arabicPeriod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573A9-5B89-2B88-B06B-E710D122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30" y="2134818"/>
            <a:ext cx="3151027" cy="25519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51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Marketplaces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51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AutoNum type="arabicPeriod"/>
            </a:pP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50936-E83B-7EA6-4FC3-299CAADA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9" y="1164024"/>
            <a:ext cx="7674429" cy="33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51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Marketplaces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51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AutoNum type="arabicPeriod"/>
            </a:pP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22148-5A81-73A3-41DC-1C8628CF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7" y="1107088"/>
            <a:ext cx="7548199" cy="33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Wingdings</vt:lpstr>
      <vt:lpstr>Office Theme</vt:lpstr>
      <vt:lpstr>Renaissance UAC: Year 1</vt:lpstr>
      <vt:lpstr>Key Staff Supporting the Center</vt:lpstr>
      <vt:lpstr>Program Launches &amp; Successes</vt:lpstr>
      <vt:lpstr>Program Launches &amp; Successes</vt:lpstr>
      <vt:lpstr>Marketplaces</vt:lpstr>
      <vt:lpstr>Marketplaces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UAC: Year 1</dc:title>
  <dc:creator>Tim Russell</dc:creator>
  <cp:lastModifiedBy>Haniff, Sheroza, SSA</cp:lastModifiedBy>
  <cp:revision>2</cp:revision>
  <dcterms:modified xsi:type="dcterms:W3CDTF">2023-09-14T15:27:12Z</dcterms:modified>
</cp:coreProperties>
</file>